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51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F0D083-F47D-4520-B75C-59E812ECCA0E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0787BB-659E-496A-8734-B4DD9F2DE3E6}">
      <dgm:prSet phldrT="[Text]" custT="1"/>
      <dgm:spPr>
        <a:solidFill>
          <a:srgbClr val="D35170"/>
        </a:solidFill>
      </dgm:spPr>
      <dgm:t>
        <a:bodyPr/>
        <a:lstStyle/>
        <a:p>
          <a:r>
            <a:rPr lang="en-US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Thinking</a:t>
          </a:r>
          <a:endParaRPr lang="en-US" sz="14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9CB9DED-8159-41AA-A699-27F3F232DEC8}" type="parTrans" cxnId="{E079611C-5DA6-41E9-AE43-9C27236E6081}">
      <dgm:prSet/>
      <dgm:spPr/>
      <dgm:t>
        <a:bodyPr/>
        <a:lstStyle/>
        <a:p>
          <a:endParaRPr lang="en-US"/>
        </a:p>
      </dgm:t>
    </dgm:pt>
    <dgm:pt modelId="{316F4F72-E85E-4206-BAB7-CB4697AF74CE}" type="sibTrans" cxnId="{E079611C-5DA6-41E9-AE43-9C27236E6081}">
      <dgm:prSet/>
      <dgm:spPr/>
      <dgm:t>
        <a:bodyPr/>
        <a:lstStyle/>
        <a:p>
          <a:endParaRPr lang="en-US"/>
        </a:p>
      </dgm:t>
    </dgm:pt>
    <dgm:pt modelId="{502A8290-C62F-40B3-9C01-A0EC84C440E2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Trust</a:t>
          </a:r>
          <a:endParaRPr lang="en-US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2D102DD-3E80-472C-8A6E-A1ECE55755F0}" type="parTrans" cxnId="{7C13065A-9C1E-443A-913E-4CEE875DEC52}">
      <dgm:prSet/>
      <dgm:spPr/>
      <dgm:t>
        <a:bodyPr/>
        <a:lstStyle/>
        <a:p>
          <a:endParaRPr lang="en-US"/>
        </a:p>
      </dgm:t>
    </dgm:pt>
    <dgm:pt modelId="{BC2A084D-EE6F-41B0-8A9B-6B216F0F44D4}" type="sibTrans" cxnId="{7C13065A-9C1E-443A-913E-4CEE875DEC52}">
      <dgm:prSet/>
      <dgm:spPr/>
      <dgm:t>
        <a:bodyPr/>
        <a:lstStyle/>
        <a:p>
          <a:endParaRPr lang="en-US"/>
        </a:p>
      </dgm:t>
    </dgm:pt>
    <dgm:pt modelId="{9041A176-D0D6-4271-9847-1A7E200A3A26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Tools</a:t>
          </a:r>
          <a:endParaRPr lang="en-US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AA14DB4-416C-4AF7-8D2C-A551C60A3075}" type="parTrans" cxnId="{33F622A4-7519-46FC-BDD3-CCF60CEC6EBC}">
      <dgm:prSet/>
      <dgm:spPr/>
      <dgm:t>
        <a:bodyPr/>
        <a:lstStyle/>
        <a:p>
          <a:endParaRPr lang="en-US"/>
        </a:p>
      </dgm:t>
    </dgm:pt>
    <dgm:pt modelId="{53AA0F1E-D320-4262-82AD-A10624C22DA9}" type="sibTrans" cxnId="{33F622A4-7519-46FC-BDD3-CCF60CEC6EBC}">
      <dgm:prSet/>
      <dgm:spPr/>
      <dgm:t>
        <a:bodyPr/>
        <a:lstStyle/>
        <a:p>
          <a:endParaRPr lang="en-US"/>
        </a:p>
      </dgm:t>
    </dgm:pt>
    <dgm:pt modelId="{91A2E85E-4A64-4A59-BDF3-C19FFD2BFEEF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Systems</a:t>
          </a:r>
        </a:p>
      </dgm:t>
    </dgm:pt>
    <dgm:pt modelId="{F0805592-311F-445A-AF84-52C1A7FD22A7}" type="parTrans" cxnId="{DE99A817-DC9B-40E5-A4A1-4E9D5D7DF168}">
      <dgm:prSet/>
      <dgm:spPr/>
      <dgm:t>
        <a:bodyPr/>
        <a:lstStyle/>
        <a:p>
          <a:endParaRPr lang="en-US"/>
        </a:p>
      </dgm:t>
    </dgm:pt>
    <dgm:pt modelId="{4B386289-5B9D-45D7-8C0A-5666DB49B6BB}" type="sibTrans" cxnId="{DE99A817-DC9B-40E5-A4A1-4E9D5D7DF168}">
      <dgm:prSet/>
      <dgm:spPr/>
      <dgm:t>
        <a:bodyPr/>
        <a:lstStyle/>
        <a:p>
          <a:endParaRPr lang="en-US"/>
        </a:p>
      </dgm:t>
    </dgm:pt>
    <dgm:pt modelId="{8501B4FA-674C-4BB3-9498-61AC9A281861}" type="pres">
      <dgm:prSet presAssocID="{ABF0D083-F47D-4520-B75C-59E812ECCA0E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07F6EE-5483-4ACC-A267-A33D15A90660}" type="pres">
      <dgm:prSet presAssocID="{8B0787BB-659E-496A-8734-B4DD9F2DE3E6}" presName="centerShape" presStyleLbl="node0" presStyleIdx="0" presStyleCnt="1" custScaleY="84736" custLinFactNeighborX="509" custLinFactNeighborY="-2542"/>
      <dgm:spPr/>
    </dgm:pt>
    <dgm:pt modelId="{5D80AF0E-67E4-4066-8754-E449ACD1E573}" type="pres">
      <dgm:prSet presAssocID="{502A8290-C62F-40B3-9C01-A0EC84C440E2}" presName="node" presStyleLbl="node1" presStyleIdx="0" presStyleCnt="3" custScaleX="126107" custRadScaleRad="84599" custRadScaleInc="-790">
        <dgm:presLayoutVars>
          <dgm:bulletEnabled val="1"/>
        </dgm:presLayoutVars>
      </dgm:prSet>
      <dgm:spPr/>
    </dgm:pt>
    <dgm:pt modelId="{0ECE7B00-E554-4176-8FEF-8F5533CBAC09}" type="pres">
      <dgm:prSet presAssocID="{502A8290-C62F-40B3-9C01-A0EC84C440E2}" presName="dummy" presStyleCnt="0"/>
      <dgm:spPr/>
    </dgm:pt>
    <dgm:pt modelId="{1B3458D6-E1C6-48A2-80A6-94E83E154493}" type="pres">
      <dgm:prSet presAssocID="{BC2A084D-EE6F-41B0-8A9B-6B216F0F44D4}" presName="sibTrans" presStyleLbl="sibTrans2D1" presStyleIdx="0" presStyleCnt="3"/>
      <dgm:spPr/>
    </dgm:pt>
    <dgm:pt modelId="{4DF71061-FD17-4A9B-AA3D-FC170D18961F}" type="pres">
      <dgm:prSet presAssocID="{9041A176-D0D6-4271-9847-1A7E200A3A26}" presName="node" presStyleLbl="node1" presStyleIdx="1" presStyleCnt="3" custScaleX="129932" custRadScaleRad="90391" custRadScaleInc="251">
        <dgm:presLayoutVars>
          <dgm:bulletEnabled val="1"/>
        </dgm:presLayoutVars>
      </dgm:prSet>
      <dgm:spPr/>
    </dgm:pt>
    <dgm:pt modelId="{AD934283-53FA-44F3-89AC-F1CD1331B74C}" type="pres">
      <dgm:prSet presAssocID="{9041A176-D0D6-4271-9847-1A7E200A3A26}" presName="dummy" presStyleCnt="0"/>
      <dgm:spPr/>
    </dgm:pt>
    <dgm:pt modelId="{BE2188DD-4792-460F-82CD-C3A356ABF0E1}" type="pres">
      <dgm:prSet presAssocID="{53AA0F1E-D320-4262-82AD-A10624C22DA9}" presName="sibTrans" presStyleLbl="sibTrans2D1" presStyleIdx="1" presStyleCnt="3"/>
      <dgm:spPr/>
    </dgm:pt>
    <dgm:pt modelId="{73B8FFF6-30EB-4F28-A85A-52A6B62CA9AD}" type="pres">
      <dgm:prSet presAssocID="{91A2E85E-4A64-4A59-BDF3-C19FFD2BFEEF}" presName="node" presStyleLbl="node1" presStyleIdx="2" presStyleCnt="3" custScaleX="121571" custRadScaleRad="85073" custRadScaleInc="2715">
        <dgm:presLayoutVars>
          <dgm:bulletEnabled val="1"/>
        </dgm:presLayoutVars>
      </dgm:prSet>
      <dgm:spPr/>
    </dgm:pt>
    <dgm:pt modelId="{755BC3B1-341C-4C95-9B11-0FDAF8D9AFDD}" type="pres">
      <dgm:prSet presAssocID="{91A2E85E-4A64-4A59-BDF3-C19FFD2BFEEF}" presName="dummy" presStyleCnt="0"/>
      <dgm:spPr/>
    </dgm:pt>
    <dgm:pt modelId="{09A180FC-3319-49BF-BF74-72E83EEF4EAE}" type="pres">
      <dgm:prSet presAssocID="{4B386289-5B9D-45D7-8C0A-5666DB49B6BB}" presName="sibTrans" presStyleLbl="sibTrans2D1" presStyleIdx="2" presStyleCnt="3"/>
      <dgm:spPr/>
    </dgm:pt>
  </dgm:ptLst>
  <dgm:cxnLst>
    <dgm:cxn modelId="{C9618102-BD2F-48AA-8BED-306EF9BCFFC1}" type="presOf" srcId="{4B386289-5B9D-45D7-8C0A-5666DB49B6BB}" destId="{09A180FC-3319-49BF-BF74-72E83EEF4EAE}" srcOrd="0" destOrd="0" presId="urn:microsoft.com/office/officeart/2005/8/layout/radial6"/>
    <dgm:cxn modelId="{DE99A817-DC9B-40E5-A4A1-4E9D5D7DF168}" srcId="{8B0787BB-659E-496A-8734-B4DD9F2DE3E6}" destId="{91A2E85E-4A64-4A59-BDF3-C19FFD2BFEEF}" srcOrd="2" destOrd="0" parTransId="{F0805592-311F-445A-AF84-52C1A7FD22A7}" sibTransId="{4B386289-5B9D-45D7-8C0A-5666DB49B6BB}"/>
    <dgm:cxn modelId="{E079611C-5DA6-41E9-AE43-9C27236E6081}" srcId="{ABF0D083-F47D-4520-B75C-59E812ECCA0E}" destId="{8B0787BB-659E-496A-8734-B4DD9F2DE3E6}" srcOrd="0" destOrd="0" parTransId="{19CB9DED-8159-41AA-A699-27F3F232DEC8}" sibTransId="{316F4F72-E85E-4206-BAB7-CB4697AF74CE}"/>
    <dgm:cxn modelId="{32048D2A-C0C9-4BDA-8C85-E165F4C3BFAB}" type="presOf" srcId="{91A2E85E-4A64-4A59-BDF3-C19FFD2BFEEF}" destId="{73B8FFF6-30EB-4F28-A85A-52A6B62CA9AD}" srcOrd="0" destOrd="0" presId="urn:microsoft.com/office/officeart/2005/8/layout/radial6"/>
    <dgm:cxn modelId="{7C13065A-9C1E-443A-913E-4CEE875DEC52}" srcId="{8B0787BB-659E-496A-8734-B4DD9F2DE3E6}" destId="{502A8290-C62F-40B3-9C01-A0EC84C440E2}" srcOrd="0" destOrd="0" parTransId="{82D102DD-3E80-472C-8A6E-A1ECE55755F0}" sibTransId="{BC2A084D-EE6F-41B0-8A9B-6B216F0F44D4}"/>
    <dgm:cxn modelId="{47DB6088-8D69-48E2-8104-BA30DC810837}" type="presOf" srcId="{9041A176-D0D6-4271-9847-1A7E200A3A26}" destId="{4DF71061-FD17-4A9B-AA3D-FC170D18961F}" srcOrd="0" destOrd="0" presId="urn:microsoft.com/office/officeart/2005/8/layout/radial6"/>
    <dgm:cxn modelId="{FED53D93-05AF-4D6A-B86F-9BF7DF19CBBE}" type="presOf" srcId="{53AA0F1E-D320-4262-82AD-A10624C22DA9}" destId="{BE2188DD-4792-460F-82CD-C3A356ABF0E1}" srcOrd="0" destOrd="0" presId="urn:microsoft.com/office/officeart/2005/8/layout/radial6"/>
    <dgm:cxn modelId="{33F622A4-7519-46FC-BDD3-CCF60CEC6EBC}" srcId="{8B0787BB-659E-496A-8734-B4DD9F2DE3E6}" destId="{9041A176-D0D6-4271-9847-1A7E200A3A26}" srcOrd="1" destOrd="0" parTransId="{0AA14DB4-416C-4AF7-8D2C-A551C60A3075}" sibTransId="{53AA0F1E-D320-4262-82AD-A10624C22DA9}"/>
    <dgm:cxn modelId="{51F864E6-B5D9-4FF3-9D5A-6E3F583C3C35}" type="presOf" srcId="{502A8290-C62F-40B3-9C01-A0EC84C440E2}" destId="{5D80AF0E-67E4-4066-8754-E449ACD1E573}" srcOrd="0" destOrd="0" presId="urn:microsoft.com/office/officeart/2005/8/layout/radial6"/>
    <dgm:cxn modelId="{98C295EC-91C3-4B4D-95CF-8D36E1434014}" type="presOf" srcId="{8B0787BB-659E-496A-8734-B4DD9F2DE3E6}" destId="{BC07F6EE-5483-4ACC-A267-A33D15A90660}" srcOrd="0" destOrd="0" presId="urn:microsoft.com/office/officeart/2005/8/layout/radial6"/>
    <dgm:cxn modelId="{9206E3FC-64D5-4FC3-BA3D-DFF631908F7D}" type="presOf" srcId="{ABF0D083-F47D-4520-B75C-59E812ECCA0E}" destId="{8501B4FA-674C-4BB3-9498-61AC9A281861}" srcOrd="0" destOrd="0" presId="urn:microsoft.com/office/officeart/2005/8/layout/radial6"/>
    <dgm:cxn modelId="{B10E56FE-98AD-4121-9FF9-1B66EC51809D}" type="presOf" srcId="{BC2A084D-EE6F-41B0-8A9B-6B216F0F44D4}" destId="{1B3458D6-E1C6-48A2-80A6-94E83E154493}" srcOrd="0" destOrd="0" presId="urn:microsoft.com/office/officeart/2005/8/layout/radial6"/>
    <dgm:cxn modelId="{7968DA95-055B-4427-B8E4-924A32EBBEC5}" type="presParOf" srcId="{8501B4FA-674C-4BB3-9498-61AC9A281861}" destId="{BC07F6EE-5483-4ACC-A267-A33D15A90660}" srcOrd="0" destOrd="0" presId="urn:microsoft.com/office/officeart/2005/8/layout/radial6"/>
    <dgm:cxn modelId="{CB949711-EFF6-45D4-BA1D-517FBBED4B49}" type="presParOf" srcId="{8501B4FA-674C-4BB3-9498-61AC9A281861}" destId="{5D80AF0E-67E4-4066-8754-E449ACD1E573}" srcOrd="1" destOrd="0" presId="urn:microsoft.com/office/officeart/2005/8/layout/radial6"/>
    <dgm:cxn modelId="{8AE305E2-0683-4951-8D71-2CD61A744F30}" type="presParOf" srcId="{8501B4FA-674C-4BB3-9498-61AC9A281861}" destId="{0ECE7B00-E554-4176-8FEF-8F5533CBAC09}" srcOrd="2" destOrd="0" presId="urn:microsoft.com/office/officeart/2005/8/layout/radial6"/>
    <dgm:cxn modelId="{0EC60DC1-04A3-4673-8BA4-561D04E07B9D}" type="presParOf" srcId="{8501B4FA-674C-4BB3-9498-61AC9A281861}" destId="{1B3458D6-E1C6-48A2-80A6-94E83E154493}" srcOrd="3" destOrd="0" presId="urn:microsoft.com/office/officeart/2005/8/layout/radial6"/>
    <dgm:cxn modelId="{ABA5D949-9BDC-4FD1-A0AC-562ABCCD9FFF}" type="presParOf" srcId="{8501B4FA-674C-4BB3-9498-61AC9A281861}" destId="{4DF71061-FD17-4A9B-AA3D-FC170D18961F}" srcOrd="4" destOrd="0" presId="urn:microsoft.com/office/officeart/2005/8/layout/radial6"/>
    <dgm:cxn modelId="{A205B8C1-F533-4232-B8AA-350670073FC2}" type="presParOf" srcId="{8501B4FA-674C-4BB3-9498-61AC9A281861}" destId="{AD934283-53FA-44F3-89AC-F1CD1331B74C}" srcOrd="5" destOrd="0" presId="urn:microsoft.com/office/officeart/2005/8/layout/radial6"/>
    <dgm:cxn modelId="{2DD844BF-85FA-4E8F-B93B-15CD6ABFFC6B}" type="presParOf" srcId="{8501B4FA-674C-4BB3-9498-61AC9A281861}" destId="{BE2188DD-4792-460F-82CD-C3A356ABF0E1}" srcOrd="6" destOrd="0" presId="urn:microsoft.com/office/officeart/2005/8/layout/radial6"/>
    <dgm:cxn modelId="{590168E6-DE49-4EE6-8D11-6A8FCC13AF06}" type="presParOf" srcId="{8501B4FA-674C-4BB3-9498-61AC9A281861}" destId="{73B8FFF6-30EB-4F28-A85A-52A6B62CA9AD}" srcOrd="7" destOrd="0" presId="urn:microsoft.com/office/officeart/2005/8/layout/radial6"/>
    <dgm:cxn modelId="{B83DFD81-B1A2-4552-B2E8-82B0E0930E92}" type="presParOf" srcId="{8501B4FA-674C-4BB3-9498-61AC9A281861}" destId="{755BC3B1-341C-4C95-9B11-0FDAF8D9AFDD}" srcOrd="8" destOrd="0" presId="urn:microsoft.com/office/officeart/2005/8/layout/radial6"/>
    <dgm:cxn modelId="{CC9E5E0D-4DD6-44D2-945F-DB9E562337A9}" type="presParOf" srcId="{8501B4FA-674C-4BB3-9498-61AC9A281861}" destId="{09A180FC-3319-49BF-BF74-72E83EEF4EAE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A180FC-3319-49BF-BF74-72E83EEF4EAE}">
      <dsp:nvSpPr>
        <dsp:cNvPr id="0" name=""/>
        <dsp:cNvSpPr/>
      </dsp:nvSpPr>
      <dsp:spPr>
        <a:xfrm>
          <a:off x="1066174" y="518536"/>
          <a:ext cx="2431224" cy="2431224"/>
        </a:xfrm>
        <a:prstGeom prst="blockArc">
          <a:avLst>
            <a:gd name="adj1" fmla="val 9818345"/>
            <a:gd name="adj2" fmla="val 1543926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2188DD-4792-460F-82CD-C3A356ABF0E1}">
      <dsp:nvSpPr>
        <dsp:cNvPr id="0" name=""/>
        <dsp:cNvSpPr/>
      </dsp:nvSpPr>
      <dsp:spPr>
        <a:xfrm>
          <a:off x="854340" y="111598"/>
          <a:ext cx="2431224" cy="2431224"/>
        </a:xfrm>
        <a:prstGeom prst="blockArc">
          <a:avLst>
            <a:gd name="adj1" fmla="val 2507391"/>
            <a:gd name="adj2" fmla="val 8481713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458D6-E1C6-48A2-80A6-94E83E154493}">
      <dsp:nvSpPr>
        <dsp:cNvPr id="0" name=""/>
        <dsp:cNvSpPr/>
      </dsp:nvSpPr>
      <dsp:spPr>
        <a:xfrm>
          <a:off x="611805" y="531578"/>
          <a:ext cx="2431224" cy="2431224"/>
        </a:xfrm>
        <a:prstGeom prst="blockArc">
          <a:avLst>
            <a:gd name="adj1" fmla="val 16763452"/>
            <a:gd name="adj2" fmla="val 1093339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07F6EE-5483-4ACC-A267-A33D15A90660}">
      <dsp:nvSpPr>
        <dsp:cNvPr id="0" name=""/>
        <dsp:cNvSpPr/>
      </dsp:nvSpPr>
      <dsp:spPr>
        <a:xfrm>
          <a:off x="1479139" y="1045620"/>
          <a:ext cx="1119305" cy="948455"/>
        </a:xfrm>
        <a:prstGeom prst="ellipse">
          <a:avLst/>
        </a:prstGeom>
        <a:solidFill>
          <a:srgbClr val="D3517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Thinking</a:t>
          </a:r>
          <a:endParaRPr lang="en-US" sz="14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43057" y="1184518"/>
        <a:ext cx="791469" cy="670659"/>
      </dsp:txXfrm>
    </dsp:sp>
    <dsp:sp modelId="{5D80AF0E-67E4-4066-8754-E449ACD1E573}">
      <dsp:nvSpPr>
        <dsp:cNvPr id="0" name=""/>
        <dsp:cNvSpPr/>
      </dsp:nvSpPr>
      <dsp:spPr>
        <a:xfrm>
          <a:off x="1527131" y="183941"/>
          <a:ext cx="988066" cy="783514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Trust</a:t>
          </a:r>
          <a:endParaRPr lang="en-US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71830" y="298684"/>
        <a:ext cx="698668" cy="554028"/>
      </dsp:txXfrm>
    </dsp:sp>
    <dsp:sp modelId="{4DF71061-FD17-4A9B-AA3D-FC170D18961F}">
      <dsp:nvSpPr>
        <dsp:cNvPr id="0" name=""/>
        <dsp:cNvSpPr/>
      </dsp:nvSpPr>
      <dsp:spPr>
        <a:xfrm>
          <a:off x="2446257" y="1726740"/>
          <a:ext cx="1018035" cy="783514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Tools</a:t>
          </a:r>
          <a:endParaRPr lang="en-US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595345" y="1841483"/>
        <a:ext cx="719859" cy="554028"/>
      </dsp:txXfrm>
    </dsp:sp>
    <dsp:sp modelId="{73B8FFF6-30EB-4F28-A85A-52A6B62CA9AD}">
      <dsp:nvSpPr>
        <dsp:cNvPr id="0" name=""/>
        <dsp:cNvSpPr/>
      </dsp:nvSpPr>
      <dsp:spPr>
        <a:xfrm>
          <a:off x="666200" y="1676868"/>
          <a:ext cx="952525" cy="783514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Systems</a:t>
          </a:r>
        </a:p>
      </dsp:txBody>
      <dsp:txXfrm>
        <a:off x="805694" y="1791611"/>
        <a:ext cx="673537" cy="5540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C3F36-EC93-4FFC-A2F4-B73BBB394EA7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752A-6339-406E-838E-0CFABDFB5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4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C3F36-EC93-4FFC-A2F4-B73BBB394EA7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752A-6339-406E-838E-0CFABDFB5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67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C3F36-EC93-4FFC-A2F4-B73BBB394EA7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752A-6339-406E-838E-0CFABDFB5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5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C3F36-EC93-4FFC-A2F4-B73BBB394EA7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752A-6339-406E-838E-0CFABDFB5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2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C3F36-EC93-4FFC-A2F4-B73BBB394EA7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752A-6339-406E-838E-0CFABDFB5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96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C3F36-EC93-4FFC-A2F4-B73BBB394EA7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752A-6339-406E-838E-0CFABDFB5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36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C3F36-EC93-4FFC-A2F4-B73BBB394EA7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752A-6339-406E-838E-0CFABDFB5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253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C3F36-EC93-4FFC-A2F4-B73BBB394EA7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752A-6339-406E-838E-0CFABDFB5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C3F36-EC93-4FFC-A2F4-B73BBB394EA7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752A-6339-406E-838E-0CFABDFB5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28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C3F36-EC93-4FFC-A2F4-B73BBB394EA7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752A-6339-406E-838E-0CFABDFB5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57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C3F36-EC93-4FFC-A2F4-B73BBB394EA7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8752A-6339-406E-838E-0CFABDFB5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31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C3F36-EC93-4FFC-A2F4-B73BBB394EA7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8752A-6339-406E-838E-0CFABDFB5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4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867904381"/>
              </p:ext>
            </p:extLst>
          </p:nvPr>
        </p:nvGraphicFramePr>
        <p:xfrm>
          <a:off x="252167" y="2452253"/>
          <a:ext cx="4086165" cy="2951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646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 carlino</dc:creator>
  <cp:lastModifiedBy>and carlino</cp:lastModifiedBy>
  <cp:revision>6</cp:revision>
  <dcterms:created xsi:type="dcterms:W3CDTF">2017-06-05T18:42:27Z</dcterms:created>
  <dcterms:modified xsi:type="dcterms:W3CDTF">2017-06-09T19:29:39Z</dcterms:modified>
</cp:coreProperties>
</file>